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6" autoAdjust="0"/>
    <p:restoredTop sz="94660"/>
  </p:normalViewPr>
  <p:slideViewPr>
    <p:cSldViewPr snapToGrid="0">
      <p:cViewPr varScale="1">
        <p:scale>
          <a:sx n="89" d="100"/>
          <a:sy n="89" d="100"/>
        </p:scale>
        <p:origin x="876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6/30/2024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輔助字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6/30/2024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輔助字幕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6/30/2024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6/30/2024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6/30/2024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6/30/2024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6/30/2024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6/30/2024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6/30/2024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6/30/2024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6/30/2024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6/30/2024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6/30/2024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6/30/2024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6/30/2024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6/30/2024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6/30/2024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6DF7AEB-5413-FE3B-CA12-8CAEE04926C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altLang="zh-TW" b="1" dirty="0"/>
              <a:t>Instruction of</a:t>
            </a:r>
            <a:br>
              <a:rPr lang="en-US" altLang="zh-TW" b="1" dirty="0"/>
            </a:br>
            <a:r>
              <a:rPr lang="en-US" altLang="zh-TW" b="1" dirty="0"/>
              <a:t> CSGO-Project</a:t>
            </a:r>
            <a:endParaRPr lang="zh-TW" altLang="en-US" b="1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EAB6DC0F-A2A5-BD0B-A910-39DD4D95CEB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altLang="zh-TW" sz="2800" b="1" dirty="0"/>
              <a:t>By Eric</a:t>
            </a:r>
            <a:endParaRPr lang="zh-TW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7203789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52A09CD8-6B08-24CB-1A3F-8D1F0EB3D2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745" y="275008"/>
            <a:ext cx="7657603" cy="4604425"/>
          </a:xfrm>
          <a:prstGeom prst="rect">
            <a:avLst/>
          </a:prstGeom>
        </p:spPr>
      </p:pic>
      <p:sp>
        <p:nvSpPr>
          <p:cNvPr id="7" name="矩形: 圓角 6">
            <a:extLst>
              <a:ext uri="{FF2B5EF4-FFF2-40B4-BE49-F238E27FC236}">
                <a16:creationId xmlns:a16="http://schemas.microsoft.com/office/drawing/2014/main" id="{AFF3E42E-FE5B-77D0-BE5F-490745DC5777}"/>
              </a:ext>
            </a:extLst>
          </p:cNvPr>
          <p:cNvSpPr/>
          <p:nvPr/>
        </p:nvSpPr>
        <p:spPr>
          <a:xfrm>
            <a:off x="3664475" y="3240417"/>
            <a:ext cx="1595044" cy="481263"/>
          </a:xfrm>
          <a:prstGeom prst="round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4296CDCD-3256-E0E8-0547-75F55B35BBEC}"/>
              </a:ext>
            </a:extLst>
          </p:cNvPr>
          <p:cNvSpPr/>
          <p:nvPr/>
        </p:nvSpPr>
        <p:spPr>
          <a:xfrm>
            <a:off x="3664475" y="3768088"/>
            <a:ext cx="1595044" cy="481263"/>
          </a:xfrm>
          <a:prstGeom prst="round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8002BB95-023F-A3E2-ED88-59BE2C2209AA}"/>
              </a:ext>
            </a:extLst>
          </p:cNvPr>
          <p:cNvSpPr/>
          <p:nvPr/>
        </p:nvSpPr>
        <p:spPr>
          <a:xfrm>
            <a:off x="3664475" y="4342167"/>
            <a:ext cx="1595044" cy="481263"/>
          </a:xfrm>
          <a:prstGeom prst="round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593564D7-4A7D-4D7B-7D00-0991135A5DBE}"/>
              </a:ext>
            </a:extLst>
          </p:cNvPr>
          <p:cNvSpPr/>
          <p:nvPr/>
        </p:nvSpPr>
        <p:spPr>
          <a:xfrm>
            <a:off x="5898911" y="4398170"/>
            <a:ext cx="2337564" cy="481263"/>
          </a:xfrm>
          <a:prstGeom prst="round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12" name="接點: 弧形 11">
            <a:extLst>
              <a:ext uri="{FF2B5EF4-FFF2-40B4-BE49-F238E27FC236}">
                <a16:creationId xmlns:a16="http://schemas.microsoft.com/office/drawing/2014/main" id="{42C89CA8-70B9-D319-C942-B2E6133D8459}"/>
              </a:ext>
            </a:extLst>
          </p:cNvPr>
          <p:cNvCxnSpPr/>
          <p:nvPr/>
        </p:nvCxnSpPr>
        <p:spPr>
          <a:xfrm rot="5400000">
            <a:off x="1787549" y="3499470"/>
            <a:ext cx="1835675" cy="1794424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2F38CB1D-E210-E609-75CB-BF554F572296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8236475" y="4638802"/>
            <a:ext cx="85939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A526676B-B2B1-9518-B705-8EDA72200BDE}"/>
              </a:ext>
            </a:extLst>
          </p:cNvPr>
          <p:cNvSpPr txBox="1"/>
          <p:nvPr/>
        </p:nvSpPr>
        <p:spPr>
          <a:xfrm>
            <a:off x="9095874" y="4454098"/>
            <a:ext cx="168442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1" dirty="0"/>
              <a:t>Change players info</a:t>
            </a:r>
            <a:endParaRPr lang="zh-TW" altLang="en-US" sz="1800" b="1" dirty="0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3E3B4080-FBA0-227F-0269-8F436F6097A8}"/>
              </a:ext>
            </a:extLst>
          </p:cNvPr>
          <p:cNvSpPr txBox="1"/>
          <p:nvPr/>
        </p:nvSpPr>
        <p:spPr>
          <a:xfrm>
            <a:off x="413869" y="5314520"/>
            <a:ext cx="31887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/>
              <a:t>Click here you could experience our loot-boxes system and our equipment shop.</a:t>
            </a:r>
            <a:endParaRPr lang="zh-TW" altLang="en-US" b="1" dirty="0"/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02EACCF4-C1DD-E91D-6752-FBA1C57BD793}"/>
              </a:ext>
            </a:extLst>
          </p:cNvPr>
          <p:cNvSpPr txBox="1"/>
          <p:nvPr/>
        </p:nvSpPr>
        <p:spPr>
          <a:xfrm>
            <a:off x="4055004" y="5438274"/>
            <a:ext cx="26572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1" dirty="0"/>
              <a:t>Forum of this game</a:t>
            </a:r>
            <a:endParaRPr lang="zh-TW" altLang="en-US" sz="1800" b="1" dirty="0"/>
          </a:p>
        </p:txBody>
      </p:sp>
      <p:cxnSp>
        <p:nvCxnSpPr>
          <p:cNvPr id="28" name="直線單箭頭接點 27">
            <a:extLst>
              <a:ext uri="{FF2B5EF4-FFF2-40B4-BE49-F238E27FC236}">
                <a16:creationId xmlns:a16="http://schemas.microsoft.com/office/drawing/2014/main" id="{E2E5ACB2-6B2D-E79E-644F-48069963A7B8}"/>
              </a:ext>
            </a:extLst>
          </p:cNvPr>
          <p:cNvCxnSpPr>
            <a:cxnSpLocks/>
          </p:cNvCxnSpPr>
          <p:nvPr/>
        </p:nvCxnSpPr>
        <p:spPr>
          <a:xfrm>
            <a:off x="4690024" y="4823430"/>
            <a:ext cx="0" cy="6148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2" name="直線單箭頭接點 31">
            <a:extLst>
              <a:ext uri="{FF2B5EF4-FFF2-40B4-BE49-F238E27FC236}">
                <a16:creationId xmlns:a16="http://schemas.microsoft.com/office/drawing/2014/main" id="{60964831-0248-17F1-65E3-A4F33D30734D}"/>
              </a:ext>
            </a:extLst>
          </p:cNvPr>
          <p:cNvCxnSpPr>
            <a:cxnSpLocks/>
          </p:cNvCxnSpPr>
          <p:nvPr/>
        </p:nvCxnSpPr>
        <p:spPr>
          <a:xfrm>
            <a:off x="5383633" y="4008719"/>
            <a:ext cx="33341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DA6413C0-6603-285B-07E7-C1F225F24E9E}"/>
              </a:ext>
            </a:extLst>
          </p:cNvPr>
          <p:cNvSpPr txBox="1"/>
          <p:nvPr/>
        </p:nvSpPr>
        <p:spPr>
          <a:xfrm>
            <a:off x="8666174" y="3715415"/>
            <a:ext cx="20556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/>
              <a:t>Equipment purchase history</a:t>
            </a:r>
            <a:endParaRPr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23731988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60601B67-8D15-139F-EE3A-3ED8706A0D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887" y="267686"/>
            <a:ext cx="9494635" cy="5148679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3615B590-2EE5-40D5-587B-A4D9686A2097}"/>
              </a:ext>
            </a:extLst>
          </p:cNvPr>
          <p:cNvSpPr txBox="1"/>
          <p:nvPr/>
        </p:nvSpPr>
        <p:spPr>
          <a:xfrm>
            <a:off x="742520" y="5582653"/>
            <a:ext cx="61670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/>
              <a:t>Here’s our loot-box system!</a:t>
            </a:r>
          </a:p>
          <a:p>
            <a:r>
              <a:rPr lang="en-US" altLang="zh-TW" b="1" dirty="0"/>
              <a:t>Pls press the button ” open box(</a:t>
            </a:r>
            <a:r>
              <a:rPr lang="zh-TW" altLang="en-US" b="1" dirty="0"/>
              <a:t>開啟箱子</a:t>
            </a:r>
            <a:r>
              <a:rPr lang="en-US" altLang="zh-TW" b="1" dirty="0"/>
              <a:t>)” to start. </a:t>
            </a:r>
            <a:endParaRPr lang="zh-TW" altLang="en-US" b="1" dirty="0"/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A8A5C7A2-86D1-4797-E0EB-C688025D68B0}"/>
              </a:ext>
            </a:extLst>
          </p:cNvPr>
          <p:cNvSpPr/>
          <p:nvPr/>
        </p:nvSpPr>
        <p:spPr>
          <a:xfrm>
            <a:off x="6607056" y="4998262"/>
            <a:ext cx="735645" cy="474388"/>
          </a:xfrm>
          <a:prstGeom prst="round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箭號: 向上 5">
            <a:extLst>
              <a:ext uri="{FF2B5EF4-FFF2-40B4-BE49-F238E27FC236}">
                <a16:creationId xmlns:a16="http://schemas.microsoft.com/office/drawing/2014/main" id="{327FE160-9298-6757-E912-80EA53647343}"/>
              </a:ext>
            </a:extLst>
          </p:cNvPr>
          <p:cNvSpPr/>
          <p:nvPr/>
        </p:nvSpPr>
        <p:spPr>
          <a:xfrm>
            <a:off x="6772060" y="5526368"/>
            <a:ext cx="357510" cy="413794"/>
          </a:xfrm>
          <a:prstGeom prst="upArrow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861098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3B2BC8A3-D903-4492-1A24-0D7D75E303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273" y="277498"/>
            <a:ext cx="8243351" cy="4633517"/>
          </a:xfrm>
          <a:prstGeom prst="rect">
            <a:avLst/>
          </a:prstGeom>
        </p:spPr>
      </p:pic>
      <p:sp>
        <p:nvSpPr>
          <p:cNvPr id="4" name="矩形: 圓角 3">
            <a:extLst>
              <a:ext uri="{FF2B5EF4-FFF2-40B4-BE49-F238E27FC236}">
                <a16:creationId xmlns:a16="http://schemas.microsoft.com/office/drawing/2014/main" id="{FCBB98AB-4940-6065-E1D7-930BBA156A8D}"/>
              </a:ext>
            </a:extLst>
          </p:cNvPr>
          <p:cNvSpPr/>
          <p:nvPr/>
        </p:nvSpPr>
        <p:spPr>
          <a:xfrm>
            <a:off x="6937065" y="4070112"/>
            <a:ext cx="2028180" cy="474388"/>
          </a:xfrm>
          <a:prstGeom prst="round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箭號: 向上 4">
            <a:extLst>
              <a:ext uri="{FF2B5EF4-FFF2-40B4-BE49-F238E27FC236}">
                <a16:creationId xmlns:a16="http://schemas.microsoft.com/office/drawing/2014/main" id="{0D24B7F6-2512-B50C-719B-610CF2910899}"/>
              </a:ext>
            </a:extLst>
          </p:cNvPr>
          <p:cNvSpPr/>
          <p:nvPr/>
        </p:nvSpPr>
        <p:spPr>
          <a:xfrm>
            <a:off x="7593645" y="4763222"/>
            <a:ext cx="357510" cy="413794"/>
          </a:xfrm>
          <a:prstGeom prst="upArrow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090071F8-696E-4DEE-644C-3B783ACA517E}"/>
              </a:ext>
            </a:extLst>
          </p:cNvPr>
          <p:cNvSpPr txBox="1"/>
          <p:nvPr/>
        </p:nvSpPr>
        <p:spPr>
          <a:xfrm>
            <a:off x="5960788" y="5417648"/>
            <a:ext cx="3341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/>
              <a:t>Click here to skip animation</a:t>
            </a:r>
            <a:endParaRPr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30231782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2183345F-69E8-6658-EB0F-BC62DF0924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0825" y="550014"/>
            <a:ext cx="7595377" cy="4459750"/>
          </a:xfrm>
          <a:prstGeom prst="rect">
            <a:avLst/>
          </a:prstGeom>
        </p:spPr>
      </p:pic>
      <p:sp>
        <p:nvSpPr>
          <p:cNvPr id="4" name="矩形: 圓角 3">
            <a:extLst>
              <a:ext uri="{FF2B5EF4-FFF2-40B4-BE49-F238E27FC236}">
                <a16:creationId xmlns:a16="http://schemas.microsoft.com/office/drawing/2014/main" id="{4A39D9E1-60C9-0887-E947-6F6AE3960AEB}"/>
              </a:ext>
            </a:extLst>
          </p:cNvPr>
          <p:cNvSpPr/>
          <p:nvPr/>
        </p:nvSpPr>
        <p:spPr>
          <a:xfrm>
            <a:off x="2715700" y="481264"/>
            <a:ext cx="2028180" cy="474388"/>
          </a:xfrm>
          <a:prstGeom prst="round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908019BB-CF7C-0EAA-3A19-2CF6A6780F88}"/>
              </a:ext>
            </a:extLst>
          </p:cNvPr>
          <p:cNvSpPr/>
          <p:nvPr/>
        </p:nvSpPr>
        <p:spPr>
          <a:xfrm>
            <a:off x="7453849" y="4604126"/>
            <a:ext cx="1848280" cy="474388"/>
          </a:xfrm>
          <a:prstGeom prst="round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BA6F3F03-83DE-7DCE-43FE-D832750B9174}"/>
              </a:ext>
            </a:extLst>
          </p:cNvPr>
          <p:cNvSpPr txBox="1"/>
          <p:nvPr/>
        </p:nvSpPr>
        <p:spPr>
          <a:xfrm>
            <a:off x="192505" y="481264"/>
            <a:ext cx="20900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/>
              <a:t>Get into our</a:t>
            </a:r>
          </a:p>
          <a:p>
            <a:r>
              <a:rPr lang="en-US" altLang="zh-TW" b="1" dirty="0"/>
              <a:t>Equipment Shop!</a:t>
            </a:r>
            <a:endParaRPr lang="zh-TW" altLang="en-US" b="1" dirty="0"/>
          </a:p>
        </p:txBody>
      </p:sp>
      <p:sp>
        <p:nvSpPr>
          <p:cNvPr id="8" name="箭號: 向右 7">
            <a:extLst>
              <a:ext uri="{FF2B5EF4-FFF2-40B4-BE49-F238E27FC236}">
                <a16:creationId xmlns:a16="http://schemas.microsoft.com/office/drawing/2014/main" id="{32133F65-9BC5-BEFF-CB3A-086456855594}"/>
              </a:ext>
            </a:extLst>
          </p:cNvPr>
          <p:cNvSpPr/>
          <p:nvPr/>
        </p:nvSpPr>
        <p:spPr>
          <a:xfrm>
            <a:off x="2172559" y="605017"/>
            <a:ext cx="433137" cy="295633"/>
          </a:xfrm>
          <a:prstGeom prst="right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箭號: 向上 8">
            <a:extLst>
              <a:ext uri="{FF2B5EF4-FFF2-40B4-BE49-F238E27FC236}">
                <a16:creationId xmlns:a16="http://schemas.microsoft.com/office/drawing/2014/main" id="{B311E6A4-E570-AEEE-6963-020869A2D945}"/>
              </a:ext>
            </a:extLst>
          </p:cNvPr>
          <p:cNvSpPr/>
          <p:nvPr/>
        </p:nvSpPr>
        <p:spPr>
          <a:xfrm>
            <a:off x="8222725" y="5225143"/>
            <a:ext cx="426261" cy="426262"/>
          </a:xfrm>
          <a:prstGeom prst="up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E35CD5A7-3C41-C26F-C14B-1DF0EA838F71}"/>
              </a:ext>
            </a:extLst>
          </p:cNvPr>
          <p:cNvSpPr txBox="1"/>
          <p:nvPr/>
        </p:nvSpPr>
        <p:spPr>
          <a:xfrm>
            <a:off x="7453849" y="5665156"/>
            <a:ext cx="21714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/>
              <a:t>Experience loot-box system one more time</a:t>
            </a:r>
            <a:endParaRPr lang="zh-TW" altLang="en-US" b="1" dirty="0"/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939278D2-36BC-2D60-6F79-9DEEACA71BBE}"/>
              </a:ext>
            </a:extLst>
          </p:cNvPr>
          <p:cNvSpPr/>
          <p:nvPr/>
        </p:nvSpPr>
        <p:spPr>
          <a:xfrm>
            <a:off x="9406695" y="4598377"/>
            <a:ext cx="1114631" cy="474388"/>
          </a:xfrm>
          <a:prstGeom prst="round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箭號: 向上 11">
            <a:extLst>
              <a:ext uri="{FF2B5EF4-FFF2-40B4-BE49-F238E27FC236}">
                <a16:creationId xmlns:a16="http://schemas.microsoft.com/office/drawing/2014/main" id="{AA925E16-2385-FA6E-05B9-01DF314CDA42}"/>
              </a:ext>
            </a:extLst>
          </p:cNvPr>
          <p:cNvSpPr/>
          <p:nvPr/>
        </p:nvSpPr>
        <p:spPr>
          <a:xfrm>
            <a:off x="10007123" y="5194608"/>
            <a:ext cx="426261" cy="426262"/>
          </a:xfrm>
          <a:prstGeom prst="up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58ED3934-C3A2-47C4-00CD-53CB0ED0484E}"/>
              </a:ext>
            </a:extLst>
          </p:cNvPr>
          <p:cNvSpPr txBox="1"/>
          <p:nvPr/>
        </p:nvSpPr>
        <p:spPr>
          <a:xfrm>
            <a:off x="9964011" y="5665156"/>
            <a:ext cx="720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Exit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033120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9DEFADA5-9760-3254-C9A6-F90873F3FB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0712" y="209788"/>
            <a:ext cx="8903491" cy="4802225"/>
          </a:xfrm>
          <a:prstGeom prst="rect">
            <a:avLst/>
          </a:prstGeom>
        </p:spPr>
      </p:pic>
      <p:sp>
        <p:nvSpPr>
          <p:cNvPr id="5" name="矩形: 圓角 4">
            <a:extLst>
              <a:ext uri="{FF2B5EF4-FFF2-40B4-BE49-F238E27FC236}">
                <a16:creationId xmlns:a16="http://schemas.microsoft.com/office/drawing/2014/main" id="{ABA126F5-5DC6-21B3-62F9-CD2EADEAAE00}"/>
              </a:ext>
            </a:extLst>
          </p:cNvPr>
          <p:cNvSpPr/>
          <p:nvPr/>
        </p:nvSpPr>
        <p:spPr>
          <a:xfrm>
            <a:off x="3132915" y="209788"/>
            <a:ext cx="1597214" cy="423303"/>
          </a:xfrm>
          <a:prstGeom prst="round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562FCA8-5255-7DF3-C8D7-F8B02EBBBD9F}"/>
              </a:ext>
            </a:extLst>
          </p:cNvPr>
          <p:cNvSpPr/>
          <p:nvPr/>
        </p:nvSpPr>
        <p:spPr>
          <a:xfrm>
            <a:off x="3132915" y="3666194"/>
            <a:ext cx="8981288" cy="1448946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24E21F49-F5EE-FC18-63C0-41B09F93B945}"/>
              </a:ext>
            </a:extLst>
          </p:cNvPr>
          <p:cNvSpPr/>
          <p:nvPr/>
        </p:nvSpPr>
        <p:spPr>
          <a:xfrm>
            <a:off x="3210712" y="3217348"/>
            <a:ext cx="1244410" cy="423303"/>
          </a:xfrm>
          <a:prstGeom prst="round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A64DA62F-2732-63A4-0341-F14F0C92AB13}"/>
              </a:ext>
            </a:extLst>
          </p:cNvPr>
          <p:cNvSpPr/>
          <p:nvPr/>
        </p:nvSpPr>
        <p:spPr>
          <a:xfrm>
            <a:off x="10947590" y="3217348"/>
            <a:ext cx="1244410" cy="423303"/>
          </a:xfrm>
          <a:prstGeom prst="round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0" name="箭號: 向上 9">
            <a:extLst>
              <a:ext uri="{FF2B5EF4-FFF2-40B4-BE49-F238E27FC236}">
                <a16:creationId xmlns:a16="http://schemas.microsoft.com/office/drawing/2014/main" id="{2DCB5ABD-0B77-3661-082E-B7BE72EE379E}"/>
              </a:ext>
            </a:extLst>
          </p:cNvPr>
          <p:cNvSpPr/>
          <p:nvPr/>
        </p:nvSpPr>
        <p:spPr>
          <a:xfrm>
            <a:off x="5917245" y="5211392"/>
            <a:ext cx="371260" cy="481264"/>
          </a:xfrm>
          <a:prstGeom prst="up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箭號: 向右 10">
            <a:extLst>
              <a:ext uri="{FF2B5EF4-FFF2-40B4-BE49-F238E27FC236}">
                <a16:creationId xmlns:a16="http://schemas.microsoft.com/office/drawing/2014/main" id="{E0974BD5-62DB-7641-CA53-ED64A2B77E6B}"/>
              </a:ext>
            </a:extLst>
          </p:cNvPr>
          <p:cNvSpPr/>
          <p:nvPr/>
        </p:nvSpPr>
        <p:spPr>
          <a:xfrm>
            <a:off x="2502568" y="357510"/>
            <a:ext cx="552550" cy="275581"/>
          </a:xfrm>
          <a:prstGeom prst="right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箭號: 向右 11">
            <a:extLst>
              <a:ext uri="{FF2B5EF4-FFF2-40B4-BE49-F238E27FC236}">
                <a16:creationId xmlns:a16="http://schemas.microsoft.com/office/drawing/2014/main" id="{82EB51DE-4EF5-2ED0-9A6C-E69F8669032C}"/>
              </a:ext>
            </a:extLst>
          </p:cNvPr>
          <p:cNvSpPr/>
          <p:nvPr/>
        </p:nvSpPr>
        <p:spPr>
          <a:xfrm>
            <a:off x="2580365" y="3328974"/>
            <a:ext cx="552550" cy="275581"/>
          </a:xfrm>
          <a:prstGeom prst="right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箭號: 向下 12">
            <a:extLst>
              <a:ext uri="{FF2B5EF4-FFF2-40B4-BE49-F238E27FC236}">
                <a16:creationId xmlns:a16="http://schemas.microsoft.com/office/drawing/2014/main" id="{AD2754DF-9A34-FB5F-7A39-B62965DCB16C}"/>
              </a:ext>
            </a:extLst>
          </p:cNvPr>
          <p:cNvSpPr/>
          <p:nvPr/>
        </p:nvSpPr>
        <p:spPr>
          <a:xfrm>
            <a:off x="11295934" y="2378815"/>
            <a:ext cx="453762" cy="488138"/>
          </a:xfrm>
          <a:prstGeom prst="down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1FF9C841-3E74-0824-C4F3-F7D57D58EACD}"/>
              </a:ext>
            </a:extLst>
          </p:cNvPr>
          <p:cNvSpPr txBox="1"/>
          <p:nvPr/>
        </p:nvSpPr>
        <p:spPr>
          <a:xfrm>
            <a:off x="4874507" y="5864535"/>
            <a:ext cx="2976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/>
              <a:t>Here’s the shopping cart</a:t>
            </a:r>
            <a:endParaRPr lang="zh-TW" altLang="en-US" b="1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13D2A545-41EF-C80C-6EC9-CC0476D7A0B3}"/>
              </a:ext>
            </a:extLst>
          </p:cNvPr>
          <p:cNvSpPr/>
          <p:nvPr/>
        </p:nvSpPr>
        <p:spPr>
          <a:xfrm>
            <a:off x="4310743" y="658635"/>
            <a:ext cx="4723254" cy="2945920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箭號: 向右 15">
            <a:extLst>
              <a:ext uri="{FF2B5EF4-FFF2-40B4-BE49-F238E27FC236}">
                <a16:creationId xmlns:a16="http://schemas.microsoft.com/office/drawing/2014/main" id="{BC06BAB5-7EB4-2430-917C-C4EF88C2E730}"/>
              </a:ext>
            </a:extLst>
          </p:cNvPr>
          <p:cNvSpPr/>
          <p:nvPr/>
        </p:nvSpPr>
        <p:spPr>
          <a:xfrm>
            <a:off x="2351887" y="1993804"/>
            <a:ext cx="1639853" cy="275581"/>
          </a:xfrm>
          <a:prstGeom prst="right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1BAF2F49-5C28-175C-C05A-953AD2708247}"/>
              </a:ext>
            </a:extLst>
          </p:cNvPr>
          <p:cNvSpPr txBox="1"/>
          <p:nvPr/>
        </p:nvSpPr>
        <p:spPr>
          <a:xfrm>
            <a:off x="178755" y="1491916"/>
            <a:ext cx="20419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Choose any of the</a:t>
            </a:r>
          </a:p>
          <a:p>
            <a:r>
              <a:rPr lang="en-US" altLang="zh-TW" dirty="0"/>
              <a:t>icons to add an item to shopping cart.</a:t>
            </a:r>
            <a:endParaRPr lang="zh-TW" altLang="en-US" dirty="0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7E8EE6DA-4192-0B77-DDD0-3EE854F535A5}"/>
              </a:ext>
            </a:extLst>
          </p:cNvPr>
          <p:cNvSpPr txBox="1"/>
          <p:nvPr/>
        </p:nvSpPr>
        <p:spPr>
          <a:xfrm>
            <a:off x="438294" y="261257"/>
            <a:ext cx="19135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History of loot-box system.</a:t>
            </a:r>
            <a:endParaRPr lang="zh-TW" altLang="en-US" dirty="0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BF878AF4-28D6-F542-EBD3-433A829DAC59}"/>
              </a:ext>
            </a:extLst>
          </p:cNvPr>
          <p:cNvSpPr txBox="1"/>
          <p:nvPr/>
        </p:nvSpPr>
        <p:spPr>
          <a:xfrm>
            <a:off x="295633" y="3191806"/>
            <a:ext cx="21015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Reset shopping cart</a:t>
            </a:r>
            <a:endParaRPr lang="zh-TW" altLang="en-US" dirty="0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BB32920A-5AF2-1A71-5AD6-B2245FC54E91}"/>
              </a:ext>
            </a:extLst>
          </p:cNvPr>
          <p:cNvSpPr txBox="1"/>
          <p:nvPr/>
        </p:nvSpPr>
        <p:spPr>
          <a:xfrm>
            <a:off x="10893163" y="1614826"/>
            <a:ext cx="15400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</a:rPr>
              <a:t>Confirm to purchase </a:t>
            </a:r>
            <a:endParaRPr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47843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441F701C-56BE-0D2D-FA1F-395654E79F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758" y="421439"/>
            <a:ext cx="8510616" cy="4585751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05602EAA-849C-BFD4-4737-0620FA04EC4F}"/>
              </a:ext>
            </a:extLst>
          </p:cNvPr>
          <p:cNvSpPr txBox="1"/>
          <p:nvPr/>
        </p:nvSpPr>
        <p:spPr>
          <a:xfrm>
            <a:off x="612758" y="5617029"/>
            <a:ext cx="52526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/>
              <a:t>This page allows you to review the items you would like to purchase one more time.</a:t>
            </a: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4BB35F78-C006-CA17-22AE-A92A7861F4CE}"/>
              </a:ext>
            </a:extLst>
          </p:cNvPr>
          <p:cNvSpPr/>
          <p:nvPr/>
        </p:nvSpPr>
        <p:spPr>
          <a:xfrm>
            <a:off x="7911171" y="4452375"/>
            <a:ext cx="1315331" cy="461211"/>
          </a:xfrm>
          <a:prstGeom prst="round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F99BFB72-E73C-F074-6496-2C9A15CED065}"/>
              </a:ext>
            </a:extLst>
          </p:cNvPr>
          <p:cNvSpPr/>
          <p:nvPr/>
        </p:nvSpPr>
        <p:spPr>
          <a:xfrm>
            <a:off x="6545180" y="4434496"/>
            <a:ext cx="1315331" cy="461211"/>
          </a:xfrm>
          <a:prstGeom prst="round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F15C5915-0A31-D24A-7F28-8285FFCEE33F}"/>
              </a:ext>
            </a:extLst>
          </p:cNvPr>
          <p:cNvSpPr/>
          <p:nvPr/>
        </p:nvSpPr>
        <p:spPr>
          <a:xfrm>
            <a:off x="7911171" y="3920002"/>
            <a:ext cx="1315331" cy="461211"/>
          </a:xfrm>
          <a:prstGeom prst="round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959B7577-1F53-6D78-788E-88938AFEF985}"/>
              </a:ext>
            </a:extLst>
          </p:cNvPr>
          <p:cNvCxnSpPr/>
          <p:nvPr/>
        </p:nvCxnSpPr>
        <p:spPr>
          <a:xfrm>
            <a:off x="9364006" y="4083862"/>
            <a:ext cx="6737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6DFD780B-9BB1-4509-5717-607AB8D2B567}"/>
              </a:ext>
            </a:extLst>
          </p:cNvPr>
          <p:cNvCxnSpPr/>
          <p:nvPr/>
        </p:nvCxnSpPr>
        <p:spPr>
          <a:xfrm>
            <a:off x="9364006" y="4696900"/>
            <a:ext cx="6737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AEC9AEB7-6712-4202-3029-1DA8F90314B3}"/>
              </a:ext>
            </a:extLst>
          </p:cNvPr>
          <p:cNvCxnSpPr/>
          <p:nvPr/>
        </p:nvCxnSpPr>
        <p:spPr>
          <a:xfrm>
            <a:off x="7225823" y="5007190"/>
            <a:ext cx="0" cy="6098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A21D7162-9A89-98CA-0D41-D8EB7194F0E3}"/>
              </a:ext>
            </a:extLst>
          </p:cNvPr>
          <p:cNvSpPr txBox="1"/>
          <p:nvPr/>
        </p:nvSpPr>
        <p:spPr>
          <a:xfrm>
            <a:off x="6435176" y="5830159"/>
            <a:ext cx="17875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/>
              <a:t>Back to items page</a:t>
            </a:r>
            <a:endParaRPr lang="zh-TW" altLang="en-US" b="1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C2A84C23-8A7B-B684-9560-D0147DADDD7C}"/>
              </a:ext>
            </a:extLst>
          </p:cNvPr>
          <p:cNvSpPr txBox="1"/>
          <p:nvPr/>
        </p:nvSpPr>
        <p:spPr>
          <a:xfrm>
            <a:off x="10140902" y="4474718"/>
            <a:ext cx="15414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/>
              <a:t>Sent to purchase</a:t>
            </a:r>
            <a:endParaRPr lang="zh-TW" altLang="en-US" b="1" dirty="0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B47C8060-5B4B-1804-5C79-C456BC1E30CF}"/>
              </a:ext>
            </a:extLst>
          </p:cNvPr>
          <p:cNvSpPr txBox="1"/>
          <p:nvPr/>
        </p:nvSpPr>
        <p:spPr>
          <a:xfrm>
            <a:off x="10140902" y="3920002"/>
            <a:ext cx="1315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/>
              <a:t>Exit</a:t>
            </a:r>
            <a:endParaRPr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28555493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25BA8BA0-C973-F301-67F5-6B0989DA7B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764" y="379739"/>
            <a:ext cx="8799720" cy="4570397"/>
          </a:xfrm>
          <a:prstGeom prst="rect">
            <a:avLst/>
          </a:prstGeom>
        </p:spPr>
      </p:pic>
      <p:sp>
        <p:nvSpPr>
          <p:cNvPr id="4" name="矩形: 圓角 3">
            <a:extLst>
              <a:ext uri="{FF2B5EF4-FFF2-40B4-BE49-F238E27FC236}">
                <a16:creationId xmlns:a16="http://schemas.microsoft.com/office/drawing/2014/main" id="{575EC71B-B3B3-697B-860F-B6844205E4A4}"/>
              </a:ext>
            </a:extLst>
          </p:cNvPr>
          <p:cNvSpPr/>
          <p:nvPr/>
        </p:nvSpPr>
        <p:spPr>
          <a:xfrm>
            <a:off x="8064596" y="4488925"/>
            <a:ext cx="1315331" cy="461211"/>
          </a:xfrm>
          <a:prstGeom prst="round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7217394A-B723-E2A8-3DFD-3904A911489E}"/>
              </a:ext>
            </a:extLst>
          </p:cNvPr>
          <p:cNvSpPr/>
          <p:nvPr/>
        </p:nvSpPr>
        <p:spPr>
          <a:xfrm>
            <a:off x="7993153" y="3870731"/>
            <a:ext cx="1315331" cy="461211"/>
          </a:xfrm>
          <a:prstGeom prst="round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67AD97BC-0D36-902E-10FA-80AD2EDA2581}"/>
              </a:ext>
            </a:extLst>
          </p:cNvPr>
          <p:cNvCxnSpPr/>
          <p:nvPr/>
        </p:nvCxnSpPr>
        <p:spPr>
          <a:xfrm>
            <a:off x="9364006" y="4083862"/>
            <a:ext cx="6737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" name="文字方塊 6">
            <a:extLst>
              <a:ext uri="{FF2B5EF4-FFF2-40B4-BE49-F238E27FC236}">
                <a16:creationId xmlns:a16="http://schemas.microsoft.com/office/drawing/2014/main" id="{316344CF-625C-1ECE-335F-273CB09D5367}"/>
              </a:ext>
            </a:extLst>
          </p:cNvPr>
          <p:cNvSpPr txBox="1"/>
          <p:nvPr/>
        </p:nvSpPr>
        <p:spPr>
          <a:xfrm>
            <a:off x="10140902" y="3920002"/>
            <a:ext cx="1315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/>
              <a:t>Exit</a:t>
            </a:r>
            <a:endParaRPr lang="zh-TW" altLang="en-US" b="1" dirty="0"/>
          </a:p>
        </p:txBody>
      </p:sp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783F54C8-7B3D-24D5-8D26-78DE40F53016}"/>
              </a:ext>
            </a:extLst>
          </p:cNvPr>
          <p:cNvCxnSpPr/>
          <p:nvPr/>
        </p:nvCxnSpPr>
        <p:spPr>
          <a:xfrm>
            <a:off x="8662737" y="5055317"/>
            <a:ext cx="0" cy="6098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9" name="文字方塊 8">
            <a:extLst>
              <a:ext uri="{FF2B5EF4-FFF2-40B4-BE49-F238E27FC236}">
                <a16:creationId xmlns:a16="http://schemas.microsoft.com/office/drawing/2014/main" id="{1FFF0016-2C32-897B-8687-AB53C03B0696}"/>
              </a:ext>
            </a:extLst>
          </p:cNvPr>
          <p:cNvSpPr txBox="1"/>
          <p:nvPr/>
        </p:nvSpPr>
        <p:spPr>
          <a:xfrm>
            <a:off x="7520935" y="5770337"/>
            <a:ext cx="17875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/>
              <a:t>Print the receipt out</a:t>
            </a:r>
            <a:endParaRPr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17259678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1630958E-EB9B-6744-27EA-8859B81B31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226" y="197385"/>
            <a:ext cx="8411031" cy="5519333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A35CE3A7-2A03-9516-5AA1-7EF92598502C}"/>
              </a:ext>
            </a:extLst>
          </p:cNvPr>
          <p:cNvSpPr txBox="1"/>
          <p:nvPr/>
        </p:nvSpPr>
        <p:spPr>
          <a:xfrm>
            <a:off x="1113780" y="5953913"/>
            <a:ext cx="70951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/>
              <a:t>After printing the receipt, you will be brought to the game forum. The third commentator in the forum will guide you on how to explore it.</a:t>
            </a: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4B47D4E2-A4A5-2421-EDC3-6A85632A6B4F}"/>
              </a:ext>
            </a:extLst>
          </p:cNvPr>
          <p:cNvSpPr/>
          <p:nvPr/>
        </p:nvSpPr>
        <p:spPr>
          <a:xfrm>
            <a:off x="3540722" y="3429001"/>
            <a:ext cx="5761407" cy="1328629"/>
          </a:xfrm>
          <a:prstGeom prst="round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DC5A2D4D-12B3-430C-54F7-8BB663A8291C}"/>
              </a:ext>
            </a:extLst>
          </p:cNvPr>
          <p:cNvCxnSpPr/>
          <p:nvPr/>
        </p:nvCxnSpPr>
        <p:spPr>
          <a:xfrm>
            <a:off x="9508384" y="4049486"/>
            <a:ext cx="6737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" name="文字方塊 6">
            <a:extLst>
              <a:ext uri="{FF2B5EF4-FFF2-40B4-BE49-F238E27FC236}">
                <a16:creationId xmlns:a16="http://schemas.microsoft.com/office/drawing/2014/main" id="{D26341CA-156C-56FF-5B66-F8979D77FD07}"/>
              </a:ext>
            </a:extLst>
          </p:cNvPr>
          <p:cNvSpPr txBox="1"/>
          <p:nvPr/>
        </p:nvSpPr>
        <p:spPr>
          <a:xfrm>
            <a:off x="10182153" y="3429000"/>
            <a:ext cx="192505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Click here first to see what the commentator says!</a:t>
            </a:r>
          </a:p>
          <a:p>
            <a:endParaRPr lang="en-US" altLang="zh-TW" dirty="0"/>
          </a:p>
          <a:p>
            <a:r>
              <a:rPr lang="en-US" altLang="zh-TW" dirty="0"/>
              <a:t>Only after the communication, you can start exploring.</a:t>
            </a:r>
          </a:p>
        </p:txBody>
      </p:sp>
    </p:spTree>
    <p:extLst>
      <p:ext uri="{BB962C8B-B14F-4D97-AF65-F5344CB8AC3E}">
        <p14:creationId xmlns:p14="http://schemas.microsoft.com/office/powerpoint/2010/main" val="2319251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3CE7BBA-896C-9038-1F53-B6BEF4FF9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800" b="1" dirty="0"/>
              <a:t>Content:</a:t>
            </a:r>
            <a:endParaRPr lang="zh-TW" altLang="en-US" sz="4800" b="1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4870EE1-DEA3-DA37-BF33-167880B2A3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684421"/>
            <a:ext cx="8596668" cy="4356941"/>
          </a:xfrm>
        </p:spPr>
        <p:txBody>
          <a:bodyPr>
            <a:normAutofit/>
          </a:bodyPr>
          <a:lstStyle/>
          <a:p>
            <a:r>
              <a:rPr lang="en-US" altLang="zh-TW" sz="2000" b="1" dirty="0"/>
              <a:t>In the CSGO pre-order system, you could experience the loot box system during the close beta period of this game, and also purchase other equipment in our shop! </a:t>
            </a:r>
          </a:p>
          <a:p>
            <a:pPr marL="0" indent="0">
              <a:buNone/>
            </a:pPr>
            <a:endParaRPr lang="en-US" altLang="zh-TW" sz="2000" b="1" dirty="0"/>
          </a:p>
          <a:p>
            <a:r>
              <a:rPr lang="en-US" altLang="zh-TW" sz="2000" b="1" dirty="0"/>
              <a:t>If you </a:t>
            </a:r>
            <a:r>
              <a:rPr lang="en-US" altLang="zh-TW" sz="2000" b="1" dirty="0" err="1"/>
              <a:t>wanna</a:t>
            </a:r>
            <a:r>
              <a:rPr lang="en-US" altLang="zh-TW" sz="2000" b="1" dirty="0"/>
              <a:t> find some announcements about maintenance times, you can visit our forum where you will also find some introductions to this game.</a:t>
            </a:r>
          </a:p>
        </p:txBody>
      </p:sp>
    </p:spTree>
    <p:extLst>
      <p:ext uri="{BB962C8B-B14F-4D97-AF65-F5344CB8AC3E}">
        <p14:creationId xmlns:p14="http://schemas.microsoft.com/office/powerpoint/2010/main" val="19974503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BAD772EF-C434-16EA-23CC-9F8DA5D7AC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753" y="1181632"/>
            <a:ext cx="9652764" cy="4091636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F9DFDFE1-7A4B-0FE2-ECD4-834DE4C21826}"/>
              </a:ext>
            </a:extLst>
          </p:cNvPr>
          <p:cNvSpPr/>
          <p:nvPr/>
        </p:nvSpPr>
        <p:spPr>
          <a:xfrm>
            <a:off x="4145738" y="3355092"/>
            <a:ext cx="2110683" cy="955651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DD9C93C-5EF9-3D90-BCFE-CADE9A08175A}"/>
              </a:ext>
            </a:extLst>
          </p:cNvPr>
          <p:cNvSpPr/>
          <p:nvPr/>
        </p:nvSpPr>
        <p:spPr>
          <a:xfrm>
            <a:off x="7184571" y="4565124"/>
            <a:ext cx="1230659" cy="654288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B6F0D05-B893-19E9-2726-BB409563448C}"/>
              </a:ext>
            </a:extLst>
          </p:cNvPr>
          <p:cNvSpPr/>
          <p:nvPr/>
        </p:nvSpPr>
        <p:spPr>
          <a:xfrm>
            <a:off x="8505181" y="4565125"/>
            <a:ext cx="1147583" cy="654287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箭號: 向上 12">
            <a:extLst>
              <a:ext uri="{FF2B5EF4-FFF2-40B4-BE49-F238E27FC236}">
                <a16:creationId xmlns:a16="http://schemas.microsoft.com/office/drawing/2014/main" id="{E7513D20-056E-AFE6-D38A-49DDB81A3F8D}"/>
              </a:ext>
            </a:extLst>
          </p:cNvPr>
          <p:cNvSpPr/>
          <p:nvPr/>
        </p:nvSpPr>
        <p:spPr>
          <a:xfrm>
            <a:off x="4688878" y="4565124"/>
            <a:ext cx="625642" cy="708144"/>
          </a:xfrm>
          <a:prstGeom prst="upArrow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箭號: 向上 13">
            <a:extLst>
              <a:ext uri="{FF2B5EF4-FFF2-40B4-BE49-F238E27FC236}">
                <a16:creationId xmlns:a16="http://schemas.microsoft.com/office/drawing/2014/main" id="{6D6AEE16-070F-A1B7-CC22-354602E6FDB9}"/>
              </a:ext>
            </a:extLst>
          </p:cNvPr>
          <p:cNvSpPr/>
          <p:nvPr/>
        </p:nvSpPr>
        <p:spPr>
          <a:xfrm>
            <a:off x="7625729" y="5273268"/>
            <a:ext cx="625642" cy="708144"/>
          </a:xfrm>
          <a:prstGeom prst="upArrow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箭號: 向上 14">
            <a:extLst>
              <a:ext uri="{FF2B5EF4-FFF2-40B4-BE49-F238E27FC236}">
                <a16:creationId xmlns:a16="http://schemas.microsoft.com/office/drawing/2014/main" id="{EF275976-FC04-FCE0-17F3-0BE8A2032B4C}"/>
              </a:ext>
            </a:extLst>
          </p:cNvPr>
          <p:cNvSpPr/>
          <p:nvPr/>
        </p:nvSpPr>
        <p:spPr>
          <a:xfrm>
            <a:off x="8766151" y="5322296"/>
            <a:ext cx="625642" cy="708144"/>
          </a:xfrm>
          <a:prstGeom prst="upArrow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C1328CAF-7368-B4A2-C718-F887F67A55D1}"/>
              </a:ext>
            </a:extLst>
          </p:cNvPr>
          <p:cNvSpPr txBox="1"/>
          <p:nvPr/>
        </p:nvSpPr>
        <p:spPr>
          <a:xfrm>
            <a:off x="694394" y="5442674"/>
            <a:ext cx="70344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You can access our login page through any of these three buttons.</a:t>
            </a:r>
          </a:p>
        </p:txBody>
      </p:sp>
    </p:spTree>
    <p:extLst>
      <p:ext uri="{BB962C8B-B14F-4D97-AF65-F5344CB8AC3E}">
        <p14:creationId xmlns:p14="http://schemas.microsoft.com/office/powerpoint/2010/main" val="12999250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650BBFAC-BE19-7FEC-10EA-C3CDA30881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711" y="233756"/>
            <a:ext cx="7156126" cy="4376444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2B6E10EF-7532-A94F-55F1-B99C4B7F209A}"/>
              </a:ext>
            </a:extLst>
          </p:cNvPr>
          <p:cNvSpPr/>
          <p:nvPr/>
        </p:nvSpPr>
        <p:spPr>
          <a:xfrm>
            <a:off x="2784451" y="1134407"/>
            <a:ext cx="2784451" cy="1464414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箭號: 向左 7">
            <a:extLst>
              <a:ext uri="{FF2B5EF4-FFF2-40B4-BE49-F238E27FC236}">
                <a16:creationId xmlns:a16="http://schemas.microsoft.com/office/drawing/2014/main" id="{83D9CE80-A07B-6E5E-9D16-9938622B87FA}"/>
              </a:ext>
            </a:extLst>
          </p:cNvPr>
          <p:cNvSpPr/>
          <p:nvPr/>
        </p:nvSpPr>
        <p:spPr>
          <a:xfrm>
            <a:off x="5816409" y="1425494"/>
            <a:ext cx="1739427" cy="515640"/>
          </a:xfrm>
          <a:prstGeom prst="leftArrow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BA68F94B-4D64-59B1-E3F1-50CF254DB511}"/>
              </a:ext>
            </a:extLst>
          </p:cNvPr>
          <p:cNvSpPr txBox="1"/>
          <p:nvPr/>
        </p:nvSpPr>
        <p:spPr>
          <a:xfrm>
            <a:off x="7836770" y="944650"/>
            <a:ext cx="409168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/>
              <a:t>If you already have an account.</a:t>
            </a:r>
          </a:p>
          <a:p>
            <a:endParaRPr lang="en-US" altLang="zh-TW" b="1" dirty="0"/>
          </a:p>
          <a:p>
            <a:r>
              <a:rPr lang="en-US" altLang="zh-TW" b="1" dirty="0"/>
              <a:t>Pls enter your account and password here, then click  the button” login(</a:t>
            </a:r>
            <a:r>
              <a:rPr lang="zh-TW" altLang="en-US" b="1" dirty="0"/>
              <a:t>登陸</a:t>
            </a:r>
            <a:r>
              <a:rPr lang="en-US" altLang="zh-TW" b="1" dirty="0"/>
              <a:t>) ”to enter this  game.</a:t>
            </a:r>
            <a:endParaRPr lang="zh-TW" altLang="en-US" b="1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D854D98-4AAE-ECEE-0673-31100B85E98C}"/>
              </a:ext>
            </a:extLst>
          </p:cNvPr>
          <p:cNvSpPr/>
          <p:nvPr/>
        </p:nvSpPr>
        <p:spPr>
          <a:xfrm>
            <a:off x="4516999" y="2617232"/>
            <a:ext cx="852523" cy="515640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箭號: 向上 11">
            <a:extLst>
              <a:ext uri="{FF2B5EF4-FFF2-40B4-BE49-F238E27FC236}">
                <a16:creationId xmlns:a16="http://schemas.microsoft.com/office/drawing/2014/main" id="{1F255CCD-4BBB-10A4-DF63-18F1E444CB1F}"/>
              </a:ext>
            </a:extLst>
          </p:cNvPr>
          <p:cNvSpPr/>
          <p:nvPr/>
        </p:nvSpPr>
        <p:spPr>
          <a:xfrm>
            <a:off x="4620126" y="3209488"/>
            <a:ext cx="515639" cy="778121"/>
          </a:xfrm>
          <a:prstGeom prst="upArrow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A7197B0A-921F-28B6-7E3E-840DDB5E1C74}"/>
              </a:ext>
            </a:extLst>
          </p:cNvPr>
          <p:cNvSpPr txBox="1"/>
          <p:nvPr/>
        </p:nvSpPr>
        <p:spPr>
          <a:xfrm>
            <a:off x="2970081" y="4786175"/>
            <a:ext cx="40976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/>
              <a:t>If you </a:t>
            </a:r>
            <a:r>
              <a:rPr lang="en-US" altLang="zh-TW" b="1" dirty="0" err="1"/>
              <a:t>anin’t</a:t>
            </a:r>
            <a:r>
              <a:rPr lang="en-US" altLang="zh-TW" b="1" dirty="0"/>
              <a:t> got no account, you could click this button to register.</a:t>
            </a:r>
            <a:endParaRPr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12222173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C6E70435-D25A-A207-9690-6B7E075814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561" y="137504"/>
            <a:ext cx="7975298" cy="4846819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72C03D95-7DF3-B0F0-8078-61EF7D9B5A06}"/>
              </a:ext>
            </a:extLst>
          </p:cNvPr>
          <p:cNvSpPr txBox="1"/>
          <p:nvPr/>
        </p:nvSpPr>
        <p:spPr>
          <a:xfrm>
            <a:off x="625561" y="5163266"/>
            <a:ext cx="612587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/>
              <a:t>Two steps to register:</a:t>
            </a:r>
          </a:p>
          <a:p>
            <a:pPr marL="342900" indent="-342900">
              <a:buAutoNum type="arabicPeriod"/>
            </a:pPr>
            <a:r>
              <a:rPr lang="en-US" altLang="zh-TW" b="1" dirty="0"/>
              <a:t>Please fill in every field. </a:t>
            </a:r>
          </a:p>
          <a:p>
            <a:pPr marL="342900" indent="-342900">
              <a:buAutoNum type="arabicPeriod"/>
            </a:pPr>
            <a:r>
              <a:rPr lang="en-US" altLang="zh-TW" b="1" dirty="0"/>
              <a:t>Review at least one time of private policy(</a:t>
            </a:r>
            <a:r>
              <a:rPr lang="zh-TW" altLang="en-US" b="1" dirty="0"/>
              <a:t>隱私協議</a:t>
            </a:r>
            <a:r>
              <a:rPr lang="en-US" altLang="zh-TW" b="1" dirty="0"/>
              <a:t>)</a:t>
            </a:r>
          </a:p>
          <a:p>
            <a:endParaRPr lang="en-US" altLang="zh-TW" b="1" dirty="0"/>
          </a:p>
          <a:p>
            <a:r>
              <a:rPr lang="en-US" altLang="zh-TW" b="1" dirty="0"/>
              <a:t>Then click : sent(</a:t>
            </a:r>
            <a:r>
              <a:rPr lang="zh-TW" altLang="en-US" b="1" dirty="0"/>
              <a:t>資料送出</a:t>
            </a:r>
            <a:r>
              <a:rPr lang="en-US" altLang="zh-TW" b="1" dirty="0"/>
              <a:t>)</a:t>
            </a:r>
            <a:endParaRPr lang="zh-TW" altLang="en-US" b="1" dirty="0"/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84551FE8-2705-35A0-347A-08EDFFED4FC5}"/>
              </a:ext>
            </a:extLst>
          </p:cNvPr>
          <p:cNvSpPr/>
          <p:nvPr/>
        </p:nvSpPr>
        <p:spPr>
          <a:xfrm>
            <a:off x="6167044" y="3870731"/>
            <a:ext cx="763146" cy="268132"/>
          </a:xfrm>
          <a:prstGeom prst="round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箭號: 向左 5">
            <a:extLst>
              <a:ext uri="{FF2B5EF4-FFF2-40B4-BE49-F238E27FC236}">
                <a16:creationId xmlns:a16="http://schemas.microsoft.com/office/drawing/2014/main" id="{1C3E37E1-487F-7920-EA83-31A680F07BC4}"/>
              </a:ext>
            </a:extLst>
          </p:cNvPr>
          <p:cNvSpPr/>
          <p:nvPr/>
        </p:nvSpPr>
        <p:spPr>
          <a:xfrm>
            <a:off x="6930189" y="3795105"/>
            <a:ext cx="866274" cy="316258"/>
          </a:xfrm>
          <a:prstGeom prst="leftArrow">
            <a:avLst>
              <a:gd name="adj1" fmla="val 43332"/>
              <a:gd name="adj2" fmla="val 50000"/>
            </a:avLst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4A763DD1-0BFC-711C-3ABD-A82A1AA6D1C7}"/>
              </a:ext>
            </a:extLst>
          </p:cNvPr>
          <p:cNvSpPr txBox="1"/>
          <p:nvPr/>
        </p:nvSpPr>
        <p:spPr>
          <a:xfrm>
            <a:off x="7830838" y="3742031"/>
            <a:ext cx="2976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/>
              <a:t>Here’s the private policy</a:t>
            </a:r>
            <a:endParaRPr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35681482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6270D5CB-53C6-5F9D-4A1B-C28E0D5B35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389" y="289227"/>
            <a:ext cx="9068373" cy="4967303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E9F56216-D53B-5515-42DA-DFC4F3F6D3D9}"/>
              </a:ext>
            </a:extLst>
          </p:cNvPr>
          <p:cNvSpPr txBox="1"/>
          <p:nvPr/>
        </p:nvSpPr>
        <p:spPr>
          <a:xfrm>
            <a:off x="780333" y="5572759"/>
            <a:ext cx="808178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1" dirty="0"/>
              <a:t>If you successfully register, you will meet our first commentator, Sonya. She will introduce some important points that players need to remember.</a:t>
            </a:r>
            <a:endParaRPr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31333864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BCFABDBC-0EF5-9969-65E3-7DC0D12B03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397" y="208290"/>
            <a:ext cx="8951495" cy="4941368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34CE1FB1-78F9-6E04-2A09-72A5E01812AA}"/>
              </a:ext>
            </a:extLst>
          </p:cNvPr>
          <p:cNvSpPr/>
          <p:nvPr/>
        </p:nvSpPr>
        <p:spPr>
          <a:xfrm>
            <a:off x="4599502" y="3871444"/>
            <a:ext cx="1952553" cy="377421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7F9ABA6-1B9A-9531-101E-C5332504BD0F}"/>
              </a:ext>
            </a:extLst>
          </p:cNvPr>
          <p:cNvSpPr/>
          <p:nvPr/>
        </p:nvSpPr>
        <p:spPr>
          <a:xfrm>
            <a:off x="4599502" y="4363093"/>
            <a:ext cx="1952553" cy="377420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8" name="接點: 弧形 7">
            <a:extLst>
              <a:ext uri="{FF2B5EF4-FFF2-40B4-BE49-F238E27FC236}">
                <a16:creationId xmlns:a16="http://schemas.microsoft.com/office/drawing/2014/main" id="{737C785C-0F4D-2DCB-F317-6C0015F8BACA}"/>
              </a:ext>
            </a:extLst>
          </p:cNvPr>
          <p:cNvCxnSpPr>
            <a:cxnSpLocks/>
          </p:cNvCxnSpPr>
          <p:nvPr/>
        </p:nvCxnSpPr>
        <p:spPr>
          <a:xfrm rot="5400000">
            <a:off x="3227899" y="4118593"/>
            <a:ext cx="1430041" cy="1313164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C3DE2A1C-E05B-79DB-E23A-F27535B2212D}"/>
              </a:ext>
            </a:extLst>
          </p:cNvPr>
          <p:cNvCxnSpPr>
            <a:cxnSpLocks/>
          </p:cNvCxnSpPr>
          <p:nvPr/>
        </p:nvCxnSpPr>
        <p:spPr>
          <a:xfrm>
            <a:off x="6613931" y="4557533"/>
            <a:ext cx="32657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B3874429-EF7A-9C76-E676-84E4AE7AA644}"/>
              </a:ext>
            </a:extLst>
          </p:cNvPr>
          <p:cNvSpPr txBox="1"/>
          <p:nvPr/>
        </p:nvSpPr>
        <p:spPr>
          <a:xfrm>
            <a:off x="9879645" y="4363092"/>
            <a:ext cx="22619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/>
              <a:t>Exit the game</a:t>
            </a:r>
            <a:endParaRPr lang="zh-TW" altLang="en-US" sz="2400" b="1" dirty="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7BDF7962-9366-C8CE-0F8A-54C14A06F81F}"/>
              </a:ext>
            </a:extLst>
          </p:cNvPr>
          <p:cNvSpPr txBox="1"/>
          <p:nvPr/>
        </p:nvSpPr>
        <p:spPr>
          <a:xfrm>
            <a:off x="1780669" y="5623904"/>
            <a:ext cx="37126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/>
              <a:t>Back to login page</a:t>
            </a:r>
            <a:endParaRPr lang="zh-TW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3443468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5901E44E-7B36-F17A-CDB9-8E1C94E645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773" y="220135"/>
            <a:ext cx="9611513" cy="5308713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BF4C7EB4-2B04-ED62-055F-973A6B63F38F}"/>
              </a:ext>
            </a:extLst>
          </p:cNvPr>
          <p:cNvSpPr txBox="1"/>
          <p:nvPr/>
        </p:nvSpPr>
        <p:spPr>
          <a:xfrm>
            <a:off x="1405976" y="5714535"/>
            <a:ext cx="824678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1" dirty="0"/>
              <a:t>After logging in successfully, you will meet our second commentator, Alice. She will introduce the events during the closed beta of this game.</a:t>
            </a:r>
            <a:endParaRPr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29720101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66B864DA-E4C6-495A-689E-E7B66B64B7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009" y="217007"/>
            <a:ext cx="9226502" cy="5100793"/>
          </a:xfrm>
          <a:prstGeom prst="rect">
            <a:avLst/>
          </a:prstGeom>
        </p:spPr>
      </p:pic>
      <p:sp>
        <p:nvSpPr>
          <p:cNvPr id="7" name="矩形: 圓角 6">
            <a:extLst>
              <a:ext uri="{FF2B5EF4-FFF2-40B4-BE49-F238E27FC236}">
                <a16:creationId xmlns:a16="http://schemas.microsoft.com/office/drawing/2014/main" id="{01CB7B3E-45E7-D7D6-621C-FDDCF0844765}"/>
              </a:ext>
            </a:extLst>
          </p:cNvPr>
          <p:cNvSpPr/>
          <p:nvPr/>
        </p:nvSpPr>
        <p:spPr>
          <a:xfrm>
            <a:off x="4345119" y="4496373"/>
            <a:ext cx="1750881" cy="398761"/>
          </a:xfrm>
          <a:prstGeom prst="round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BA114C6F-EA55-FEC5-2629-9B9B8146D337}"/>
              </a:ext>
            </a:extLst>
          </p:cNvPr>
          <p:cNvSpPr/>
          <p:nvPr/>
        </p:nvSpPr>
        <p:spPr>
          <a:xfrm>
            <a:off x="4345118" y="3961255"/>
            <a:ext cx="1750881" cy="398761"/>
          </a:xfrm>
          <a:prstGeom prst="round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0" name="接點: 弧形 9">
            <a:extLst>
              <a:ext uri="{FF2B5EF4-FFF2-40B4-BE49-F238E27FC236}">
                <a16:creationId xmlns:a16="http://schemas.microsoft.com/office/drawing/2014/main" id="{24810036-B38C-8182-9757-5E56092E0CF5}"/>
              </a:ext>
            </a:extLst>
          </p:cNvPr>
          <p:cNvCxnSpPr/>
          <p:nvPr/>
        </p:nvCxnSpPr>
        <p:spPr>
          <a:xfrm rot="10800000" flipV="1">
            <a:off x="2585072" y="4221364"/>
            <a:ext cx="1760047" cy="1464415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2" name="接點: 弧形 11">
            <a:extLst>
              <a:ext uri="{FF2B5EF4-FFF2-40B4-BE49-F238E27FC236}">
                <a16:creationId xmlns:a16="http://schemas.microsoft.com/office/drawing/2014/main" id="{151D5885-D76D-993C-7412-C010B5A87257}"/>
              </a:ext>
            </a:extLst>
          </p:cNvPr>
          <p:cNvCxnSpPr/>
          <p:nvPr/>
        </p:nvCxnSpPr>
        <p:spPr>
          <a:xfrm>
            <a:off x="6095999" y="4695753"/>
            <a:ext cx="3879899" cy="12700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602D42EC-B381-BD05-FDFB-1311F16C0DB0}"/>
              </a:ext>
            </a:extLst>
          </p:cNvPr>
          <p:cNvSpPr txBox="1"/>
          <p:nvPr/>
        </p:nvSpPr>
        <p:spPr>
          <a:xfrm>
            <a:off x="9975898" y="4517437"/>
            <a:ext cx="17016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b="1" dirty="0"/>
              <a:t>Exit the game</a:t>
            </a:r>
            <a:endParaRPr lang="zh-TW" altLang="en-US" sz="1800" b="1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F883DF05-56CF-2174-8977-23BBD223341F}"/>
              </a:ext>
            </a:extLst>
          </p:cNvPr>
          <p:cNvSpPr txBox="1"/>
          <p:nvPr/>
        </p:nvSpPr>
        <p:spPr>
          <a:xfrm>
            <a:off x="1313161" y="5747657"/>
            <a:ext cx="61636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b="1" dirty="0"/>
              <a:t>Get into </a:t>
            </a:r>
            <a:r>
              <a:rPr lang="en-US" altLang="zh-TW" b="1" dirty="0"/>
              <a:t>operation</a:t>
            </a:r>
            <a:r>
              <a:rPr lang="en-US" altLang="zh-TW" sz="1800" b="1" dirty="0"/>
              <a:t> page</a:t>
            </a:r>
            <a:endParaRPr lang="zh-TW" alt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625524446"/>
      </p:ext>
    </p:extLst>
  </p:cSld>
  <p:clrMapOvr>
    <a:masterClrMapping/>
  </p:clrMapOvr>
</p:sld>
</file>

<file path=ppt/theme/theme1.xml><?xml version="1.0" encoding="utf-8"?>
<a:theme xmlns:a="http://schemas.openxmlformats.org/drawingml/2006/main" name="多面向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98</TotalTime>
  <Words>393</Words>
  <Application>Microsoft Office PowerPoint</Application>
  <PresentationFormat>寬螢幕</PresentationFormat>
  <Paragraphs>50</Paragraphs>
  <Slides>17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17</vt:i4>
      </vt:variant>
    </vt:vector>
  </HeadingPairs>
  <TitlesOfParts>
    <vt:vector size="21" baseType="lpstr">
      <vt:lpstr>Arial</vt:lpstr>
      <vt:lpstr>Trebuchet MS</vt:lpstr>
      <vt:lpstr>Wingdings 3</vt:lpstr>
      <vt:lpstr>多面向</vt:lpstr>
      <vt:lpstr>Instruction of  CSGO-Project</vt:lpstr>
      <vt:lpstr>Content: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Eric Wu</dc:creator>
  <cp:lastModifiedBy>Eric Wu</cp:lastModifiedBy>
  <cp:revision>2</cp:revision>
  <dcterms:created xsi:type="dcterms:W3CDTF">2024-06-30T13:08:05Z</dcterms:created>
  <dcterms:modified xsi:type="dcterms:W3CDTF">2024-06-30T14:47:02Z</dcterms:modified>
</cp:coreProperties>
</file>